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9" r:id="rId4"/>
    <p:sldId id="260" r:id="rId5"/>
    <p:sldId id="261" r:id="rId6"/>
    <p:sldId id="257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904" y="-5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CA421-D585-4C91-8F49-2EF7C10E6697}" type="datetimeFigureOut">
              <a:rPr lang="en-US" smtClean="0"/>
              <a:t>4/23/13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46760-1B91-4857-B96F-1CF0ED1A46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CA421-D585-4C91-8F49-2EF7C10E6697}" type="datetimeFigureOut">
              <a:rPr lang="en-US" smtClean="0"/>
              <a:t>4/23/13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46760-1B91-4857-B96F-1CF0ED1A46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CA421-D585-4C91-8F49-2EF7C10E6697}" type="datetimeFigureOut">
              <a:rPr lang="en-US" smtClean="0"/>
              <a:t>4/23/13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46760-1B91-4857-B96F-1CF0ED1A46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CA421-D585-4C91-8F49-2EF7C10E6697}" type="datetimeFigureOut">
              <a:rPr lang="en-US" smtClean="0"/>
              <a:t>4/23/13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46760-1B91-4857-B96F-1CF0ED1A46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CA421-D585-4C91-8F49-2EF7C10E6697}" type="datetimeFigureOut">
              <a:rPr lang="en-US" smtClean="0"/>
              <a:t>4/23/13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46760-1B91-4857-B96F-1CF0ED1A46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CA421-D585-4C91-8F49-2EF7C10E6697}" type="datetimeFigureOut">
              <a:rPr lang="en-US" smtClean="0"/>
              <a:t>4/23/13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46760-1B91-4857-B96F-1CF0ED1A46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CA421-D585-4C91-8F49-2EF7C10E6697}" type="datetimeFigureOut">
              <a:rPr lang="en-US" smtClean="0"/>
              <a:t>4/23/13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46760-1B91-4857-B96F-1CF0ED1A46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CA421-D585-4C91-8F49-2EF7C10E6697}" type="datetimeFigureOut">
              <a:rPr lang="en-US" smtClean="0"/>
              <a:t>4/23/13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46760-1B91-4857-B96F-1CF0ED1A46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CA421-D585-4C91-8F49-2EF7C10E6697}" type="datetimeFigureOut">
              <a:rPr lang="en-US" smtClean="0"/>
              <a:t>4/23/13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46760-1B91-4857-B96F-1CF0ED1A46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CA421-D585-4C91-8F49-2EF7C10E6697}" type="datetimeFigureOut">
              <a:rPr lang="en-US" smtClean="0"/>
              <a:t>4/23/13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46760-1B91-4857-B96F-1CF0ED1A46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CA421-D585-4C91-8F49-2EF7C10E6697}" type="datetimeFigureOut">
              <a:rPr lang="en-US" smtClean="0"/>
              <a:t>4/23/13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46760-1B91-4857-B96F-1CF0ED1A46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CA421-D585-4C91-8F49-2EF7C10E6697}" type="datetimeFigureOut">
              <a:rPr lang="en-US" smtClean="0"/>
              <a:t>4/23/13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B46760-1B91-4857-B96F-1CF0ED1A466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jpeg"/><Relationship Id="rId3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95600"/>
            <a:ext cx="8229600" cy="1143000"/>
          </a:xfrm>
        </p:spPr>
        <p:txBody>
          <a:bodyPr>
            <a:normAutofit/>
          </a:bodyPr>
          <a:lstStyle/>
          <a:p>
            <a:r>
              <a:rPr lang="en-US" sz="2200" dirty="0"/>
              <a:t>https://www.youtube.com/watch?v=5ts9NLOUJuM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762000"/>
            <a:ext cx="6400800" cy="54102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Genetically Modified Organism: GMO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A GMO is a </a:t>
            </a:r>
            <a:r>
              <a:rPr lang="en-US" u="sng" dirty="0" smtClean="0">
                <a:solidFill>
                  <a:srgbClr val="FF0000"/>
                </a:solidFill>
              </a:rPr>
              <a:t>transgenic</a:t>
            </a:r>
            <a:r>
              <a:rPr lang="en-US" dirty="0" smtClean="0">
                <a:solidFill>
                  <a:schemeClr val="tx1"/>
                </a:solidFill>
              </a:rPr>
              <a:t> organism, or an organism that has one or more genes in it from another organism.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Gene: a piece of DNA that determines a specific trait, ex: eye color, presence or absence of widows peak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Tool for Making GMOs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2895600"/>
            <a:ext cx="270009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124200" y="2438400"/>
            <a:ext cx="20487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Agrobacterium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5181600" y="3048000"/>
            <a:ext cx="1393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Plasmid DNA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905000" y="3505200"/>
            <a:ext cx="14457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Bacterial</a:t>
            </a:r>
          </a:p>
          <a:p>
            <a:r>
              <a:rPr lang="en-US" dirty="0" smtClean="0"/>
              <a:t>Chromosome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181600" y="3657600"/>
            <a:ext cx="15424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Disease Genes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Tool for Making GMOs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600200" y="5867400"/>
            <a:ext cx="13503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Plant Cell</a:t>
            </a:r>
            <a:endParaRPr lang="en-US" sz="2400" dirty="0"/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1447800"/>
            <a:ext cx="3705225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ounded Rectangle 10"/>
          <p:cNvSpPr/>
          <p:nvPr/>
        </p:nvSpPr>
        <p:spPr>
          <a:xfrm rot="2021990">
            <a:off x="3363739" y="4848256"/>
            <a:ext cx="2438400" cy="228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 rot="972984">
            <a:off x="4883926" y="4140983"/>
            <a:ext cx="327596" cy="1981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2431082">
            <a:off x="3858648" y="3909836"/>
            <a:ext cx="306741" cy="1905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410200" y="4953000"/>
            <a:ext cx="11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Plant DNA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5029200" y="2971800"/>
            <a:ext cx="0" cy="12954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Tool for Making GMOs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600200" y="5867400"/>
            <a:ext cx="13503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Plant Cell</a:t>
            </a:r>
            <a:endParaRPr lang="en-US" sz="2400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1371600"/>
            <a:ext cx="3838575" cy="526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olden ric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762000"/>
            <a:ext cx="4362450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golden ric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0"/>
            <a:ext cx="4572000" cy="319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81001" y="3429000"/>
            <a:ext cx="87630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Step 1)</a:t>
            </a:r>
            <a:r>
              <a:rPr lang="en-US" dirty="0" smtClean="0"/>
              <a:t> Disease causing genes are removed from </a:t>
            </a:r>
            <a:r>
              <a:rPr lang="en-US" dirty="0" err="1"/>
              <a:t>A</a:t>
            </a:r>
            <a:r>
              <a:rPr lang="en-US" dirty="0" err="1" smtClean="0"/>
              <a:t>gobacterium</a:t>
            </a:r>
            <a:endParaRPr lang="en-US" dirty="0" smtClean="0"/>
          </a:p>
          <a:p>
            <a:endParaRPr lang="en-US" dirty="0"/>
          </a:p>
          <a:p>
            <a:r>
              <a:rPr lang="en-US" b="1" dirty="0" smtClean="0"/>
              <a:t>Step 2) </a:t>
            </a:r>
            <a:r>
              <a:rPr lang="en-US" dirty="0" smtClean="0"/>
              <a:t>Genes from Daffodil &amp; </a:t>
            </a:r>
            <a:r>
              <a:rPr lang="en-US" i="1" dirty="0" err="1"/>
              <a:t>Erwinia</a:t>
            </a:r>
            <a:r>
              <a:rPr lang="en-US" i="1" dirty="0"/>
              <a:t> </a:t>
            </a:r>
            <a:r>
              <a:rPr lang="en-US" i="1" dirty="0" err="1" smtClean="0"/>
              <a:t>uredovera</a:t>
            </a:r>
            <a:r>
              <a:rPr lang="en-US" i="1" dirty="0" smtClean="0"/>
              <a:t> </a:t>
            </a:r>
            <a:r>
              <a:rPr lang="en-US" dirty="0" smtClean="0"/>
              <a:t>are inserted into inserted into the plasmid</a:t>
            </a:r>
          </a:p>
          <a:p>
            <a:r>
              <a:rPr lang="en-US" dirty="0" smtClean="0"/>
              <a:t>from </a:t>
            </a:r>
            <a:r>
              <a:rPr lang="en-US" dirty="0" err="1"/>
              <a:t>A</a:t>
            </a:r>
            <a:r>
              <a:rPr lang="en-US" dirty="0" err="1" smtClean="0"/>
              <a:t>grobacterium</a:t>
            </a:r>
            <a:endParaRPr lang="en-US" dirty="0"/>
          </a:p>
          <a:p>
            <a:endParaRPr lang="en-US" dirty="0" smtClean="0"/>
          </a:p>
          <a:p>
            <a:r>
              <a:rPr lang="en-US" b="1" dirty="0" smtClean="0"/>
              <a:t>Step 3) </a:t>
            </a:r>
            <a:r>
              <a:rPr lang="en-US" dirty="0" err="1" smtClean="0"/>
              <a:t>Agrobacterium</a:t>
            </a:r>
            <a:r>
              <a:rPr lang="en-US" dirty="0" smtClean="0"/>
              <a:t> is allowed to “infect” rice embryos on a </a:t>
            </a:r>
            <a:r>
              <a:rPr lang="en-US" dirty="0" err="1" smtClean="0"/>
              <a:t>petri</a:t>
            </a:r>
            <a:r>
              <a:rPr lang="en-US" dirty="0" smtClean="0"/>
              <a:t> dish</a:t>
            </a:r>
          </a:p>
          <a:p>
            <a:endParaRPr lang="en-US" dirty="0"/>
          </a:p>
          <a:p>
            <a:r>
              <a:rPr lang="en-US" b="1" dirty="0" smtClean="0"/>
              <a:t>Step 4) </a:t>
            </a:r>
            <a:r>
              <a:rPr lang="en-US" dirty="0" smtClean="0"/>
              <a:t>Plasmid DNA is incorporated into the plants DNA</a:t>
            </a:r>
          </a:p>
          <a:p>
            <a:endParaRPr lang="en-US" dirty="0"/>
          </a:p>
          <a:p>
            <a:r>
              <a:rPr lang="en-US" b="1" dirty="0" smtClean="0"/>
              <a:t>Step 5) </a:t>
            </a:r>
            <a:r>
              <a:rPr lang="en-US" dirty="0" smtClean="0"/>
              <a:t>Transgenic rice plants grow up, express the genes from daffodil &amp; </a:t>
            </a:r>
            <a:r>
              <a:rPr lang="en-US" i="1" dirty="0" err="1" smtClean="0"/>
              <a:t>Erwinia</a:t>
            </a:r>
            <a:r>
              <a:rPr lang="en-US" i="1" dirty="0" smtClean="0"/>
              <a:t> </a:t>
            </a:r>
            <a:r>
              <a:rPr lang="en-US" i="1" dirty="0" err="1" smtClean="0"/>
              <a:t>uredovera</a:t>
            </a:r>
            <a:r>
              <a:rPr lang="en-US" dirty="0" smtClean="0"/>
              <a:t>, produce beta-carotene, and pass these new genes onto their offspring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175</Words>
  <Application>Microsoft Macintosh PowerPoint</Application>
  <PresentationFormat>On-screen Show (4:3)</PresentationFormat>
  <Paragraphs>28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https://www.youtube.com/watch?v=5ts9NLOUJuM </vt:lpstr>
      <vt:lpstr>PowerPoint Presentation</vt:lpstr>
      <vt:lpstr>A Tool for Making GMOs</vt:lpstr>
      <vt:lpstr>A Tool for Making GMOs</vt:lpstr>
      <vt:lpstr>A Tool for Making GMOs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Christopher Wilson</dc:creator>
  <cp:lastModifiedBy>User</cp:lastModifiedBy>
  <cp:revision>18</cp:revision>
  <dcterms:created xsi:type="dcterms:W3CDTF">2013-04-19T14:50:06Z</dcterms:created>
  <dcterms:modified xsi:type="dcterms:W3CDTF">2013-04-23T17:41:53Z</dcterms:modified>
</cp:coreProperties>
</file>